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C70A7-1378-45EB-83FF-B68C7A29FCBD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4F746-4B22-4456-B03D-078D5FF7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72F18-E271-439B-A7AE-178602F3DF87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C078-94CB-45F5-85FC-3CC3EB6647F9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D882-174E-442C-9E38-F230F750D726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A8B06-2F09-4287-B4BD-ACF8996BAFD4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30C6-CF4F-4A3A-B94F-3EBF8A7ECC8A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F33B-4907-4BF4-9EEA-F0B75785ADFF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1ED3-D6C3-4CE5-8C0F-62A3ACAEB185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1E68-1A1B-45C8-B457-41281DF79526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0B78A-376B-40AA-B0B3-170CBEF3514A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7259" y="6041362"/>
            <a:ext cx="926743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F318-63A2-47C7-A9AE-6A8EFB69A336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2103-4D43-40C8-95C1-0AEA66701F17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4018-2821-40D0-BE3E-856AFCED1E59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F64C-304D-4F8F-AB88-748DB16346D9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B1F8-CD31-46C7-BC32-FE007A6864C3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1C1E-DFB7-4828-96F4-B2CA6092946B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AECB-A5AE-4DDF-BCC0-42F698F8536C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E8C79-18F5-4286-A88E-165C2DF18B8B}" type="datetime1">
              <a:rPr lang="en-US" smtClean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A72BBE-F9E0-48C0-AC07-A0450EA0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833" y="461132"/>
            <a:ext cx="8842159" cy="2467993"/>
          </a:xfrm>
        </p:spPr>
        <p:txBody>
          <a:bodyPr>
            <a:normAutofit/>
          </a:bodyPr>
          <a:lstStyle/>
          <a:p>
            <a:endParaRPr lang="en-US" sz="3300" dirty="0"/>
          </a:p>
          <a:p>
            <a:endParaRPr lang="en-US" sz="3300" dirty="0"/>
          </a:p>
          <a:p>
            <a:r>
              <a:rPr lang="en-US" sz="3300" dirty="0"/>
              <a:t>E-commerce website based on reverse image search technology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BA6EB-664A-46BE-B205-217BDE21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5ADA0D-E280-4463-9C94-6FCF90BBC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3730"/>
            <a:ext cx="7409693" cy="594804"/>
          </a:xfrm>
        </p:spPr>
        <p:txBody>
          <a:bodyPr/>
          <a:lstStyle/>
          <a:p>
            <a:r>
              <a:rPr lang="en-US" sz="3200" dirty="0"/>
              <a:t>CSE 3200: System Development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ED4DE-3EA6-4403-8326-6AF48528D6F2}"/>
              </a:ext>
            </a:extLst>
          </p:cNvPr>
          <p:cNvSpPr txBox="1"/>
          <p:nvPr/>
        </p:nvSpPr>
        <p:spPr>
          <a:xfrm>
            <a:off x="1056443" y="3844031"/>
            <a:ext cx="2218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Presented By:</a:t>
            </a:r>
            <a:br>
              <a:rPr lang="en-US" sz="2400" dirty="0"/>
            </a:br>
            <a:r>
              <a:rPr lang="en-US" sz="2400" dirty="0"/>
              <a:t>Ahsan Habib</a:t>
            </a:r>
          </a:p>
          <a:p>
            <a:r>
              <a:rPr lang="en-US" sz="2400" dirty="0"/>
              <a:t>Roll:1807064</a:t>
            </a:r>
          </a:p>
          <a:p>
            <a:endParaRPr lang="en-US" sz="2400" dirty="0"/>
          </a:p>
          <a:p>
            <a:r>
              <a:rPr lang="en-US" sz="2400" dirty="0" err="1"/>
              <a:t>Tashin</a:t>
            </a:r>
            <a:r>
              <a:rPr lang="en-US" sz="2400" dirty="0"/>
              <a:t> Ahamed</a:t>
            </a:r>
          </a:p>
          <a:p>
            <a:r>
              <a:rPr lang="en-US" sz="2400" dirty="0"/>
              <a:t>Roll:1807083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681B6-D4D8-439D-AA26-1B5164DE44D4}"/>
              </a:ext>
            </a:extLst>
          </p:cNvPr>
          <p:cNvSpPr txBox="1"/>
          <p:nvPr/>
        </p:nvSpPr>
        <p:spPr>
          <a:xfrm>
            <a:off x="6218702" y="4213363"/>
            <a:ext cx="4230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Supervised By:</a:t>
            </a:r>
            <a:br>
              <a:rPr lang="en-US" sz="2400" dirty="0"/>
            </a:br>
            <a:r>
              <a:rPr lang="en-US" sz="2400" dirty="0" err="1"/>
              <a:t>Nazia</a:t>
            </a:r>
            <a:r>
              <a:rPr lang="en-US" sz="2400" dirty="0"/>
              <a:t> Jahan Khan Chowdhury</a:t>
            </a:r>
          </a:p>
          <a:p>
            <a:r>
              <a:rPr lang="en-US" sz="2400" dirty="0"/>
              <a:t>Assistant professor</a:t>
            </a:r>
          </a:p>
          <a:p>
            <a:r>
              <a:rPr lang="en-US" sz="2400" dirty="0"/>
              <a:t>CSE,KUET.</a:t>
            </a:r>
          </a:p>
        </p:txBody>
      </p:sp>
    </p:spTree>
    <p:extLst>
      <p:ext uri="{BB962C8B-B14F-4D97-AF65-F5344CB8AC3E}">
        <p14:creationId xmlns:p14="http://schemas.microsoft.com/office/powerpoint/2010/main" val="25432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D56A-D8C7-4FBA-B528-3096FCAE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Activation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2ABAC-0692-4540-946C-7BC186089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893" y="2160588"/>
            <a:ext cx="7724252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71B56-B721-43A2-9DF3-648320F7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3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FADD-6ECB-4616-9575-A422D789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Sigmoid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86962-61C5-4C52-B76B-C94495F4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726" y="2160588"/>
            <a:ext cx="6948586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82BCA-AF5A-4B9D-B66A-846EA4F6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0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3DEC-D547-4073-AE5F-867F877A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Rectified linear unit(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894C-0479-41A7-8D6D-2C7081723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078" y="2160588"/>
            <a:ext cx="6107882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B772C-C085-4F06-B120-37A62FD8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D5BE-DEDB-4491-AEA8-AD4E5101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connection(the solution of vanishing gradient problem)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07B7A-2BD4-497C-A1C6-5CB87AB24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873" y="2160588"/>
            <a:ext cx="2790291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A72DE-5B3A-41D0-98BF-908CC47A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9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E83C-0F4B-4562-8964-52D89FCF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How reset50 works?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F1C07E-364E-4620-8C9A-768B583C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18" y="2216708"/>
            <a:ext cx="9357065" cy="29234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34C23-8040-4555-B677-1511EC52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9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0E31-601E-43CA-B13C-76497CEA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How filtering on image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32D06-D39E-4A89-B3ED-7EA8BE79F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465" y="2033480"/>
            <a:ext cx="6778411" cy="28941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3300E-DA1F-4F32-9FB7-27F875CB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3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1C43-0631-46B2-986D-28C7D9F6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98" y="698376"/>
            <a:ext cx="8596668" cy="1320800"/>
          </a:xfrm>
        </p:spPr>
        <p:txBody>
          <a:bodyPr/>
          <a:lstStyle/>
          <a:p>
            <a:r>
              <a:rPr lang="en-US" dirty="0"/>
              <a:t>						Max Pooling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AD1A8-3391-4649-AAA9-4FDE9479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497" y="2183907"/>
            <a:ext cx="5814415" cy="32152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4269C-1298-4214-9CD8-3B3E795B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5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F01-7B24-4A8D-9726-BD2AFD7F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Dropping out fully connected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20373-E3C1-421C-B8E6-8CF6ED528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20" y="1930400"/>
            <a:ext cx="6890124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514F8-FDCD-4153-A97B-9A5AB98A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3322-4AE1-4CB3-93BE-B80547CF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output of an image(Feature vector):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658C7-1368-409F-9616-175EB9FA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92" y="2160588"/>
            <a:ext cx="7062253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FA224-D6E0-4FF5-86B6-BD892B5D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CECF-91AC-4509-9975-AD865AE9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C152-7AF5-4C24-9454-2E6C152D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we have the feature vector. We can use K-Nearest Neighbor(KNN) to find related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A8C31-302E-4DC4-BBE9-4104B39D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9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4FCD-173E-4F8C-925E-8C61C4841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we need visual based search?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1CE9E-0050-4353-BE91-F16F08055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“A picture is worth a thousand words.”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7647-50DD-4E58-BE47-4EB556E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81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2DF-B7B9-422F-902A-22ED95E3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tree algorithm(optimized 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2F15-35BE-44C2-9658-6F191AB9C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4BB7C-DBAE-49B7-89D2-2A098BAB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83" y="1787525"/>
            <a:ext cx="3498850" cy="328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CAFD-E3A0-4D98-8E3F-1FCB1901710B}"/>
              </a:ext>
            </a:extLst>
          </p:cNvPr>
          <p:cNvSpPr txBox="1"/>
          <p:nvPr/>
        </p:nvSpPr>
        <p:spPr>
          <a:xfrm>
            <a:off x="5128333" y="2046511"/>
            <a:ext cx="95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C19CDC-B424-491F-A802-7555F949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482" y="1758334"/>
            <a:ext cx="3467812" cy="3455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FBB1-2A73-4571-99D1-AAC03FAB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7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D6E-5C39-4D86-8F7A-22A07A18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79C9-A89E-4A8B-9625-1A0410E4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Step-3: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2EFD-1FB5-4747-83C6-BCE67EAB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18484"/>
            <a:ext cx="38100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D7E8C-ECD8-4C3F-B483-7BDBB35D6AEC}"/>
              </a:ext>
            </a:extLst>
          </p:cNvPr>
          <p:cNvSpPr txBox="1"/>
          <p:nvPr/>
        </p:nvSpPr>
        <p:spPr>
          <a:xfrm>
            <a:off x="5344685" y="2325949"/>
            <a:ext cx="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Step-4: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1F026-1C9F-42DE-BD53-9432B245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96" y="2080689"/>
            <a:ext cx="3922263" cy="36220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C7E3-AE60-492D-9E4F-A8B42638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10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28E4-367F-408F-84C2-DA782FE2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245E-C2A8-4924-B160-F4B00510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47" y="2160589"/>
            <a:ext cx="8596668" cy="3880773"/>
          </a:xfrm>
        </p:spPr>
        <p:txBody>
          <a:bodyPr/>
          <a:lstStyle/>
          <a:p>
            <a:r>
              <a:rPr lang="en-US" dirty="0"/>
              <a:t>Step-5: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D260E-0384-4978-B064-DDBC539C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94" y="2041864"/>
            <a:ext cx="3625528" cy="3599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44DE-B627-4370-8E2F-EAE6B51FF521}"/>
              </a:ext>
            </a:extLst>
          </p:cNvPr>
          <p:cNvSpPr txBox="1"/>
          <p:nvPr/>
        </p:nvSpPr>
        <p:spPr>
          <a:xfrm>
            <a:off x="5237824" y="2160589"/>
            <a:ext cx="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Step-6: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CE822-37C3-4364-852A-F325AB40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5" y="2160590"/>
            <a:ext cx="3506681" cy="36113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5ECA9-C0CA-4830-BECC-DF1FC48E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7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C66F-3E16-43F4-AC50-F8AA60ED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2DEAA-2F18-4920-9D2A-E4C24B7E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Step-7: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EA200-1FC8-4A06-A339-FC63B36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99" y="1732563"/>
            <a:ext cx="5035242" cy="4652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C878-7156-4E2E-956D-61FBFB50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9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6C2E-3597-4A79-861E-2C76D8A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A33B9D-92C0-42E1-908D-759FE32C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the above 7 steps are repeated again in each individual ball and the data is further divided into smaller balls.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57506-EAA1-45C7-8397-EE585534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92" y="2876057"/>
            <a:ext cx="3810000" cy="3644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B06F0-B1F3-4C23-B1F5-478A5EE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1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0148-88C8-4DB0-8B29-A6A6ECD8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Prediction using Ball Tree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C5B19-2766-4FD0-B20D-5A8A0D759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181223"/>
            <a:ext cx="5194716" cy="51465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26CED-0A77-4031-8EBD-5CBC68488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32" y="1766656"/>
            <a:ext cx="3574355" cy="2578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9AB9A-B715-4ED0-87EE-A2D1C65A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0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874F-84AE-49A9-9736-3161FCD5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Platform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96E8A2-9DE0-4403-91FF-87423CAC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Django and Angular.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E05DB-0021-40A6-B88D-25656ABE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47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5F185-C51B-451B-A75D-B12858C3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11A3-0036-449A-A83D-75C50292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5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FC7A0-9C13-4EE8-96D0-6BF6C1BF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ACC8-56FC-4F6E-AB21-2B9A7865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65E3A-F8E7-45CB-8159-F2FD7CAE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4CB54-1A4D-4F8F-8517-6DA11192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0F31-ACE0-4AAA-84CF-6C1053FB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What is Reverse Image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AAA9-0B68-423B-96D3-F93D746F3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Reverse image search is a search engine technology that takes an image file as input query and returns results related to the image.</a:t>
            </a:r>
          </a:p>
          <a:p>
            <a:r>
              <a:rPr lang="en-US" dirty="0"/>
              <a:t>Two major things:</a:t>
            </a:r>
          </a:p>
          <a:p>
            <a:pPr marL="0" indent="0">
              <a:buNone/>
            </a:pPr>
            <a:r>
              <a:rPr lang="en-US" dirty="0"/>
              <a:t>               -Extract feature using Neural Network</a:t>
            </a:r>
          </a:p>
          <a:p>
            <a:pPr marL="0" indent="0">
              <a:buNone/>
            </a:pPr>
            <a:r>
              <a:rPr lang="en-US" dirty="0"/>
              <a:t>        	  -Calculate distance using K-Nearest Neighbors(KNN)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26ED3-42E1-410D-8492-1A22C40C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8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04189-EC51-4B31-861E-0B0E3236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E00D8-BC58-46DB-8805-A036B813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4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F12F-4C1D-459E-A3F2-2F2CB729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We searched for this image: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2F136-A8A4-4D1A-9AF3-A0ACE50A3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444" y="2160588"/>
            <a:ext cx="3105149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72099-B326-454D-B4A4-20C417C8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9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0A54-9C1D-4338-9EE7-267C8674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And we got this result: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95017-AB76-4A02-ADE1-75E90CA0D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CC792-053B-4448-8CBB-53DF47EC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6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D6EF0-93C5-473F-8994-03FF233EE34E}"/>
              </a:ext>
            </a:extLst>
          </p:cNvPr>
          <p:cNvSpPr txBox="1"/>
          <p:nvPr/>
        </p:nvSpPr>
        <p:spPr>
          <a:xfrm>
            <a:off x="3275861" y="3275860"/>
            <a:ext cx="498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9FBAC-22DC-43A5-9EEF-95EE3C7C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4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5E81-19A6-4868-9BA2-306CE117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What is Neural Network?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7883B-78AA-4068-8F23-9F4D5E5A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734" y="2160588"/>
            <a:ext cx="6072570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AAB03-BB58-4513-AE79-45A402D9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3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2FA3-968A-4682-AEFF-B1516D2C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How Neural Network works?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5E79E8-B849-41BA-A3FF-8787E3B30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67" y="2160588"/>
            <a:ext cx="7252904" cy="388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BC8F3-D407-4BCC-9535-C5D6D88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498F-495A-4E23-9A56-6BD96CD4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Features extraction of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40BB3-E347-4A6C-8A6C-394AF9C9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783" y="2186002"/>
            <a:ext cx="8596312" cy="340448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83865-0F2F-40E4-8B89-2DA32462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A7647-F65C-49A8-9A78-4B0CF7C908EC}"/>
              </a:ext>
            </a:extLst>
          </p:cNvPr>
          <p:cNvSpPr txBox="1"/>
          <p:nvPr/>
        </p:nvSpPr>
        <p:spPr>
          <a:xfrm>
            <a:off x="1118586" y="5850384"/>
            <a:ext cx="7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D3438-48C2-4FF1-860C-A5B3840604E5}"/>
              </a:ext>
            </a:extLst>
          </p:cNvPr>
          <p:cNvSpPr txBox="1"/>
          <p:nvPr/>
        </p:nvSpPr>
        <p:spPr>
          <a:xfrm>
            <a:off x="2567330" y="5846084"/>
            <a:ext cx="113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33969-B923-4C86-AE7F-DE64F6D8C3C2}"/>
              </a:ext>
            </a:extLst>
          </p:cNvPr>
          <p:cNvSpPr txBox="1"/>
          <p:nvPr/>
        </p:nvSpPr>
        <p:spPr>
          <a:xfrm>
            <a:off x="4266571" y="5846084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3D5B-D443-4CA2-BDE5-4CBF92DFF039}"/>
              </a:ext>
            </a:extLst>
          </p:cNvPr>
          <p:cNvSpPr txBox="1"/>
          <p:nvPr/>
        </p:nvSpPr>
        <p:spPr>
          <a:xfrm>
            <a:off x="6194424" y="5832536"/>
            <a:ext cx="73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509B-93F0-4178-BCFB-D2F123FF04CA}"/>
              </a:ext>
            </a:extLst>
          </p:cNvPr>
          <p:cNvSpPr txBox="1"/>
          <p:nvPr/>
        </p:nvSpPr>
        <p:spPr>
          <a:xfrm>
            <a:off x="7832477" y="575730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38158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D5B0-9A70-44C3-AEE6-25D05A4F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What is pre-trained model?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1B948-9F9D-4C95-808F-789F3719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952" y="1429304"/>
            <a:ext cx="8306867" cy="47567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304E4-25B9-4349-9FD3-3CA6683D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6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7AF3-E5C9-4A01-A5EF-3512BD5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9F9E-0678-4D18-A069-03F71FB3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There are some  popular pretrained models from ImageNet competition.</a:t>
            </a:r>
          </a:p>
          <a:p>
            <a:pPr>
              <a:buAutoNum type="arabicPeriod"/>
            </a:pPr>
            <a:r>
              <a:rPr lang="en-US" dirty="0"/>
              <a:t>VGG16</a:t>
            </a:r>
          </a:p>
          <a:p>
            <a:pPr>
              <a:buAutoNum type="arabicPeriod"/>
            </a:pPr>
            <a:r>
              <a:rPr lang="en-US" dirty="0" err="1"/>
              <a:t>Xception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InceptionV3</a:t>
            </a:r>
          </a:p>
          <a:p>
            <a:pPr>
              <a:buAutoNum type="arabicPeriod"/>
            </a:pPr>
            <a:r>
              <a:rPr lang="en-US" dirty="0" err="1"/>
              <a:t>MobileNet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ResNet50</a:t>
            </a:r>
          </a:p>
          <a:p>
            <a:pPr marL="0" indent="0">
              <a:buNone/>
            </a:pPr>
            <a:r>
              <a:rPr lang="en-US" sz="3200" dirty="0"/>
              <a:t>We’ve used ResNet50 as our pertained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9CEE-F0A6-4DDC-A442-37346AC7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1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0A38-2C59-4038-85AD-F5A4B5B1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Resnet50?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81F1A-74BA-4AAE-AB59-E736F9B87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solution of vanishing gradient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931AE-DDFD-4C3B-9B3F-F12C59FE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612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389</TotalTime>
  <Words>406</Words>
  <Application>Microsoft Office PowerPoint</Application>
  <PresentationFormat>Widescreen</PresentationFormat>
  <Paragraphs>97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 3</vt:lpstr>
      <vt:lpstr>Facet</vt:lpstr>
      <vt:lpstr>CSE 3200: System Development Project</vt:lpstr>
      <vt:lpstr>Why we need visual based search?</vt:lpstr>
      <vt:lpstr>      What is Reverse Image Search?</vt:lpstr>
      <vt:lpstr>           What is Neural Network?</vt:lpstr>
      <vt:lpstr>   How Neural Network works?</vt:lpstr>
      <vt:lpstr> Features extraction of neural network</vt:lpstr>
      <vt:lpstr>   What is pre-trained model?</vt:lpstr>
      <vt:lpstr>      ImageNet</vt:lpstr>
      <vt:lpstr>Why Resnet50?</vt:lpstr>
      <vt:lpstr>    Activation function</vt:lpstr>
      <vt:lpstr>       Sigmoid</vt:lpstr>
      <vt:lpstr>   Rectified linear unit(ReLu)</vt:lpstr>
      <vt:lpstr>Skip connection(the solution of vanishing gradient problem)</vt:lpstr>
      <vt:lpstr>    How reset50 works?</vt:lpstr>
      <vt:lpstr>   How filtering on image works?</vt:lpstr>
      <vt:lpstr>      Max Pooling</vt:lpstr>
      <vt:lpstr>  Dropping out fully connected layer</vt:lpstr>
      <vt:lpstr>The ultimate output of an image(Feature vector):</vt:lpstr>
      <vt:lpstr>       Neighbors</vt:lpstr>
      <vt:lpstr>Ball tree algorithm(optimized KNN)</vt:lpstr>
      <vt:lpstr>PowerPoint Presentation</vt:lpstr>
      <vt:lpstr>PowerPoint Presentation</vt:lpstr>
      <vt:lpstr>PowerPoint Presentation</vt:lpstr>
      <vt:lpstr>PowerPoint Presentation</vt:lpstr>
      <vt:lpstr>   Prediction using Ball Tree </vt:lpstr>
      <vt:lpstr>      Platform</vt:lpstr>
      <vt:lpstr>PowerPoint Presentation</vt:lpstr>
      <vt:lpstr>PowerPoint Presentation</vt:lpstr>
      <vt:lpstr>PowerPoint Presentation</vt:lpstr>
      <vt:lpstr>PowerPoint Presentation</vt:lpstr>
      <vt:lpstr>  We searched for this image:</vt:lpstr>
      <vt:lpstr>   And we got this result: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Welocome</dc:title>
  <dc:creator>User</dc:creator>
  <cp:lastModifiedBy>User</cp:lastModifiedBy>
  <cp:revision>17</cp:revision>
  <dcterms:created xsi:type="dcterms:W3CDTF">2022-12-27T14:28:56Z</dcterms:created>
  <dcterms:modified xsi:type="dcterms:W3CDTF">2022-12-28T06:06:45Z</dcterms:modified>
</cp:coreProperties>
</file>